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B539DB-D7CB-4BC5-B8B2-D74BC5B3366B}" v="2" dt="2026-03-10T18:04:49.80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ggy O'Kane" userId="3cfd6425-f3da-4f85-ae00-15e23c6a4ce4" providerId="ADAL" clId="{F82E8A10-1D34-4A29-A040-1A0E33440ACE}"/>
    <pc:docChg chg="custSel addSld modSld">
      <pc:chgData name="Peggy O'Kane" userId="3cfd6425-f3da-4f85-ae00-15e23c6a4ce4" providerId="ADAL" clId="{F82E8A10-1D34-4A29-A040-1A0E33440ACE}" dt="2026-03-10T18:04:49.804" v="75"/>
      <pc:docMkLst>
        <pc:docMk/>
      </pc:docMkLst>
      <pc:sldChg chg="delSp modSp mod">
        <pc:chgData name="Peggy O'Kane" userId="3cfd6425-f3da-4f85-ae00-15e23c6a4ce4" providerId="ADAL" clId="{F82E8A10-1D34-4A29-A040-1A0E33440ACE}" dt="2026-03-10T18:04:49.804" v="75"/>
        <pc:sldMkLst>
          <pc:docMk/>
          <pc:sldMk cId="0" sldId="256"/>
        </pc:sldMkLst>
        <pc:spChg chg="mod">
          <ac:chgData name="Peggy O'Kane" userId="3cfd6425-f3da-4f85-ae00-15e23c6a4ce4" providerId="ADAL" clId="{F82E8A10-1D34-4A29-A040-1A0E33440ACE}" dt="2026-03-10T17:56:58.710" v="0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Peggy O'Kane" userId="3cfd6425-f3da-4f85-ae00-15e23c6a4ce4" providerId="ADAL" clId="{F82E8A10-1D34-4A29-A040-1A0E33440ACE}" dt="2026-03-10T17:57:20.546" v="3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Peggy O'Kane" userId="3cfd6425-f3da-4f85-ae00-15e23c6a4ce4" providerId="ADAL" clId="{F82E8A10-1D34-4A29-A040-1A0E33440ACE}" dt="2026-03-10T18:00:52.411" v="72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Peggy O'Kane" userId="3cfd6425-f3da-4f85-ae00-15e23c6a4ce4" providerId="ADAL" clId="{F82E8A10-1D34-4A29-A040-1A0E33440ACE}" dt="2026-03-10T17:59:48.359" v="71" actId="21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Peggy O'Kane" userId="3cfd6425-f3da-4f85-ae00-15e23c6a4ce4" providerId="ADAL" clId="{F82E8A10-1D34-4A29-A040-1A0E33440ACE}" dt="2026-03-10T17:59:35.195" v="69" actId="21"/>
          <ac:spMkLst>
            <pc:docMk/>
            <pc:sldMk cId="0" sldId="256"/>
            <ac:spMk id="6" creationId="{00000000-0000-0000-0000-000000000000}"/>
          </ac:spMkLst>
        </pc:spChg>
        <pc:spChg chg="del mod">
          <ac:chgData name="Peggy O'Kane" userId="3cfd6425-f3da-4f85-ae00-15e23c6a4ce4" providerId="ADAL" clId="{F82E8A10-1D34-4A29-A040-1A0E33440ACE}" dt="2026-03-10T17:59:08.914" v="51" actId="21"/>
          <ac:spMkLst>
            <pc:docMk/>
            <pc:sldMk cId="0" sldId="256"/>
            <ac:spMk id="7" creationId="{00000000-0000-0000-0000-000000000000}"/>
          </ac:spMkLst>
        </pc:spChg>
        <pc:spChg chg="del mod">
          <ac:chgData name="Peggy O'Kane" userId="3cfd6425-f3da-4f85-ae00-15e23c6a4ce4" providerId="ADAL" clId="{F82E8A10-1D34-4A29-A040-1A0E33440ACE}" dt="2026-03-10T17:59:05.135" v="50" actId="21"/>
          <ac:spMkLst>
            <pc:docMk/>
            <pc:sldMk cId="0" sldId="256"/>
            <ac:spMk id="8" creationId="{00000000-0000-0000-0000-000000000000}"/>
          </ac:spMkLst>
        </pc:spChg>
        <pc:spChg chg="mod">
          <ac:chgData name="Peggy O'Kane" userId="3cfd6425-f3da-4f85-ae00-15e23c6a4ce4" providerId="ADAL" clId="{F82E8A10-1D34-4A29-A040-1A0E33440ACE}" dt="2026-03-10T17:57:58.076" v="5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Peggy O'Kane" userId="3cfd6425-f3da-4f85-ae00-15e23c6a4ce4" providerId="ADAL" clId="{F82E8A10-1D34-4A29-A040-1A0E33440ACE}" dt="2026-03-10T18:04:49.804" v="75"/>
          <ac:spMkLst>
            <pc:docMk/>
            <pc:sldMk cId="0" sldId="256"/>
            <ac:spMk id="10" creationId="{00000000-0000-0000-0000-000000000000}"/>
          </ac:spMkLst>
        </pc:spChg>
      </pc:sldChg>
      <pc:sldChg chg="new">
        <pc:chgData name="Peggy O'Kane" userId="3cfd6425-f3da-4f85-ae00-15e23c6a4ce4" providerId="ADAL" clId="{F82E8A10-1D34-4A29-A040-1A0E33440ACE}" dt="2026-03-10T18:03:17.280" v="74" actId="680"/>
        <pc:sldMkLst>
          <pc:docMk/>
          <pc:sldMk cId="325842580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21550" y="785600"/>
            <a:ext cx="3745468" cy="111103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3705" y="1085778"/>
            <a:ext cx="4977130" cy="546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eggy.okane@lowelloregon.gov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354" y="1066800"/>
            <a:ext cx="497713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65" dirty="0"/>
              <a:t>Opportunity</a:t>
            </a:r>
            <a:r>
              <a:rPr spc="40" dirty="0"/>
              <a:t> </a:t>
            </a:r>
            <a:r>
              <a:rPr spc="-20" dirty="0"/>
              <a:t>for</a:t>
            </a:r>
            <a:r>
              <a:rPr spc="-155" dirty="0"/>
              <a:t> </a:t>
            </a:r>
            <a:r>
              <a:rPr spc="70" dirty="0"/>
              <a:t>Artists.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1354" y="1919193"/>
            <a:ext cx="5441651" cy="39101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28600">
              <a:lnSpc>
                <a:spcPct val="100600"/>
              </a:lnSpc>
              <a:spcBef>
                <a:spcPts val="95"/>
              </a:spcBef>
              <a:buClr>
                <a:srgbClr val="010101"/>
              </a:buClr>
              <a:buChar char="•"/>
              <a:tabLst>
                <a:tab pos="24130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Maggie</a:t>
            </a:r>
            <a:r>
              <a:rPr sz="17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Osgood</a:t>
            </a:r>
            <a:r>
              <a:rPr sz="170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Library</a:t>
            </a:r>
            <a:r>
              <a:rPr sz="17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has</a:t>
            </a:r>
            <a:r>
              <a:rPr sz="170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700" spc="-5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grant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25" dirty="0">
                <a:solidFill>
                  <a:srgbClr val="2D2D2D"/>
                </a:solidFill>
                <a:latin typeface="Arial"/>
                <a:cs typeface="Arial"/>
              </a:rPr>
              <a:t>from</a:t>
            </a:r>
            <a:r>
              <a:rPr sz="1700" spc="-2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the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Oregon</a:t>
            </a:r>
            <a:r>
              <a:rPr sz="17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1A1A1A"/>
                </a:solidFill>
                <a:latin typeface="Arial"/>
                <a:cs typeface="Arial"/>
              </a:rPr>
              <a:t>Arts</a:t>
            </a:r>
            <a:r>
              <a:rPr sz="1700" spc="-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Commission</a:t>
            </a:r>
            <a:r>
              <a:rPr sz="17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2D2D2D"/>
                </a:solidFill>
                <a:latin typeface="Arial"/>
                <a:cs typeface="Arial"/>
              </a:rPr>
              <a:t>to</a:t>
            </a:r>
            <a:r>
              <a:rPr sz="1700" spc="90" dirty="0">
                <a:solidFill>
                  <a:srgbClr val="2D2D2D"/>
                </a:solidFill>
                <a:latin typeface="Arial"/>
                <a:cs typeface="Arial"/>
              </a:rPr>
              <a:t> support</a:t>
            </a:r>
            <a:r>
              <a:rPr sz="1700" spc="-4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2D2D2D"/>
                </a:solidFill>
                <a:latin typeface="Arial"/>
                <a:cs typeface="Arial"/>
              </a:rPr>
              <a:t>"Making</a:t>
            </a:r>
            <a:r>
              <a:rPr sz="1700" spc="-10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Lowell</a:t>
            </a:r>
            <a:r>
              <a:rPr sz="1700" spc="-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an </a:t>
            </a:r>
            <a:r>
              <a:rPr sz="1700" spc="60" dirty="0">
                <a:solidFill>
                  <a:srgbClr val="1A1A1A"/>
                </a:solidFill>
                <a:latin typeface="Arial"/>
                <a:cs typeface="Arial"/>
              </a:rPr>
              <a:t>Art</a:t>
            </a:r>
            <a:r>
              <a:rPr sz="1700" spc="-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1A1A1A"/>
                </a:solidFill>
                <a:latin typeface="Arial"/>
                <a:cs typeface="Arial"/>
              </a:rPr>
              <a:t>Community."</a:t>
            </a:r>
            <a:r>
              <a:rPr sz="17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1A1A1A"/>
                </a:solidFill>
                <a:latin typeface="Arial"/>
                <a:cs typeface="Arial"/>
              </a:rPr>
              <a:t>Artists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40" dirty="0">
                <a:solidFill>
                  <a:srgbClr val="2D2D2D"/>
                </a:solidFill>
                <a:latin typeface="Arial"/>
                <a:cs typeface="Arial"/>
              </a:rPr>
              <a:t>will</a:t>
            </a:r>
            <a:r>
              <a:rPr sz="1700" spc="-19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work</a:t>
            </a:r>
            <a:r>
              <a:rPr sz="1700" spc="-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with</a:t>
            </a:r>
            <a:r>
              <a:rPr sz="1700" spc="-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1A1A1A"/>
                </a:solidFill>
                <a:latin typeface="Arial"/>
                <a:cs typeface="Arial"/>
              </a:rPr>
              <a:t>members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of</a:t>
            </a:r>
            <a:r>
              <a:rPr sz="1700" spc="-2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30" dirty="0">
                <a:solidFill>
                  <a:srgbClr val="2D2D2D"/>
                </a:solidFill>
                <a:latin typeface="Arial"/>
                <a:cs typeface="Arial"/>
              </a:rPr>
              <a:t>the </a:t>
            </a:r>
            <a:r>
              <a:rPr sz="1700" spc="105" dirty="0">
                <a:solidFill>
                  <a:srgbClr val="2D2D2D"/>
                </a:solidFill>
                <a:latin typeface="Arial"/>
                <a:cs typeface="Arial"/>
              </a:rPr>
              <a:t>community</a:t>
            </a:r>
            <a:r>
              <a:rPr sz="1700" spc="6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2D2D2D"/>
                </a:solidFill>
                <a:latin typeface="Arial"/>
                <a:cs typeface="Arial"/>
              </a:rPr>
              <a:t>to</a:t>
            </a:r>
            <a:r>
              <a:rPr sz="1700" spc="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2D2D2D"/>
                </a:solidFill>
                <a:latin typeface="Arial"/>
                <a:cs typeface="Arial"/>
              </a:rPr>
              <a:t>create</a:t>
            </a:r>
            <a:r>
              <a:rPr sz="1700" spc="3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2D2D2D"/>
                </a:solidFill>
                <a:latin typeface="Arial"/>
                <a:cs typeface="Arial"/>
              </a:rPr>
              <a:t>art</a:t>
            </a:r>
            <a:r>
              <a:rPr sz="1700" spc="-4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projects.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1A1A1A"/>
                </a:solidFill>
                <a:latin typeface="Arial"/>
                <a:cs typeface="Arial"/>
              </a:rPr>
              <a:t>Artists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40" dirty="0">
                <a:solidFill>
                  <a:srgbClr val="2D2D2D"/>
                </a:solidFill>
                <a:latin typeface="Arial"/>
                <a:cs typeface="Arial"/>
              </a:rPr>
              <a:t>will</a:t>
            </a:r>
            <a:r>
              <a:rPr sz="1700" spc="-29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1A1A1A"/>
                </a:solidFill>
                <a:latin typeface="Arial"/>
                <a:cs typeface="Arial"/>
              </a:rPr>
              <a:t>receive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2D2D2D"/>
                </a:solidFill>
                <a:latin typeface="Arial"/>
                <a:cs typeface="Arial"/>
              </a:rPr>
              <a:t>a </a:t>
            </a:r>
            <a:r>
              <a:rPr sz="1700" spc="75" dirty="0">
                <a:solidFill>
                  <a:srgbClr val="2D2D2D"/>
                </a:solidFill>
                <a:latin typeface="Arial"/>
                <a:cs typeface="Arial"/>
              </a:rPr>
              <a:t>stipend,</a:t>
            </a:r>
            <a:r>
              <a:rPr sz="1700" spc="-8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700" spc="-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2D2D2D"/>
                </a:solidFill>
                <a:latin typeface="Arial"/>
                <a:cs typeface="Arial"/>
              </a:rPr>
              <a:t>supplies</a:t>
            </a:r>
            <a:r>
              <a:rPr sz="1700" spc="-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1A1A1A"/>
                </a:solidFill>
                <a:latin typeface="Arial"/>
                <a:cs typeface="Arial"/>
              </a:rPr>
              <a:t>needed</a:t>
            </a:r>
            <a:r>
              <a:rPr sz="17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for</a:t>
            </a:r>
            <a:r>
              <a:rPr sz="1700" spc="1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the 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project</a:t>
            </a:r>
            <a:r>
              <a:rPr sz="1700" spc="-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40" dirty="0">
                <a:solidFill>
                  <a:srgbClr val="2D2D2D"/>
                </a:solidFill>
                <a:latin typeface="Arial"/>
                <a:cs typeface="Arial"/>
              </a:rPr>
              <a:t>will</a:t>
            </a:r>
            <a:r>
              <a:rPr sz="1700" spc="-22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95" dirty="0">
                <a:solidFill>
                  <a:srgbClr val="1A1A1A"/>
                </a:solidFill>
                <a:latin typeface="Arial"/>
                <a:cs typeface="Arial"/>
              </a:rPr>
              <a:t>be </a:t>
            </a:r>
            <a:r>
              <a:rPr sz="1700" spc="55" dirty="0">
                <a:solidFill>
                  <a:srgbClr val="1A1A1A"/>
                </a:solidFill>
                <a:latin typeface="Arial"/>
                <a:cs typeface="Arial"/>
              </a:rPr>
              <a:t>provided.</a:t>
            </a:r>
            <a:endParaRPr sz="1700" dirty="0">
              <a:latin typeface="Arial"/>
              <a:cs typeface="Arial"/>
            </a:endParaRPr>
          </a:p>
          <a:p>
            <a:pPr marL="12700" marR="179070" indent="234315">
              <a:lnSpc>
                <a:spcPct val="101000"/>
              </a:lnSpc>
              <a:spcBef>
                <a:spcPts val="805"/>
              </a:spcBef>
              <a:buClr>
                <a:srgbClr val="010101"/>
              </a:buClr>
              <a:buChar char="•"/>
              <a:tabLst>
                <a:tab pos="247015" algn="l"/>
              </a:tabLst>
            </a:pPr>
            <a:r>
              <a:rPr sz="1700" spc="70" dirty="0">
                <a:solidFill>
                  <a:srgbClr val="1A1A1A"/>
                </a:solidFill>
                <a:latin typeface="Arial"/>
                <a:cs typeface="Arial"/>
              </a:rPr>
              <a:t>Artists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2D2D2D"/>
                </a:solidFill>
                <a:latin typeface="Arial"/>
                <a:cs typeface="Arial"/>
              </a:rPr>
              <a:t>are</a:t>
            </a:r>
            <a:r>
              <a:rPr sz="1700" spc="-5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1A1A1A"/>
                </a:solidFill>
                <a:latin typeface="Arial"/>
                <a:cs typeface="Arial"/>
              </a:rPr>
              <a:t>invited</a:t>
            </a:r>
            <a:r>
              <a:rPr sz="17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2D2D2D"/>
                </a:solidFill>
                <a:latin typeface="Arial"/>
                <a:cs typeface="Arial"/>
              </a:rPr>
              <a:t>to</a:t>
            </a:r>
            <a:r>
              <a:rPr sz="1700" spc="11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apply.</a:t>
            </a:r>
            <a:r>
              <a:rPr sz="17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Applications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2D2D2D"/>
                </a:solidFill>
                <a:latin typeface="Arial"/>
                <a:cs typeface="Arial"/>
              </a:rPr>
              <a:t>should 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include</a:t>
            </a:r>
            <a:r>
              <a:rPr sz="1700" spc="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1A1A1A"/>
                </a:solidFill>
                <a:latin typeface="Arial"/>
                <a:cs typeface="Arial"/>
              </a:rPr>
              <a:t>an</a:t>
            </a:r>
            <a:r>
              <a:rPr sz="1700" spc="-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2D2D2D"/>
                </a:solidFill>
                <a:latin typeface="Arial"/>
                <a:cs typeface="Arial"/>
              </a:rPr>
              <a:t>artist's</a:t>
            </a:r>
            <a:r>
              <a:rPr sz="1700" spc="3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statement,</a:t>
            </a:r>
            <a:r>
              <a:rPr sz="1700" spc="-4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700" spc="-6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description</a:t>
            </a:r>
            <a:r>
              <a:rPr sz="1700" spc="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of</a:t>
            </a:r>
            <a:r>
              <a:rPr sz="1700" spc="-3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60" dirty="0">
                <a:solidFill>
                  <a:srgbClr val="2D2D2D"/>
                </a:solidFill>
                <a:latin typeface="Arial"/>
                <a:cs typeface="Arial"/>
              </a:rPr>
              <a:t>the</a:t>
            </a:r>
            <a:r>
              <a:rPr sz="170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2D2D2D"/>
                </a:solidFill>
                <a:latin typeface="Arial"/>
                <a:cs typeface="Arial"/>
              </a:rPr>
              <a:t>art 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project</a:t>
            </a:r>
            <a:r>
              <a:rPr sz="1700" spc="-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5" dirty="0">
                <a:solidFill>
                  <a:srgbClr val="2D2D2D"/>
                </a:solidFill>
                <a:latin typeface="Arial"/>
                <a:cs typeface="Arial"/>
              </a:rPr>
              <a:t>they</a:t>
            </a:r>
            <a:r>
              <a:rPr sz="1700" spc="-14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2D2D2D"/>
                </a:solidFill>
                <a:latin typeface="Arial"/>
                <a:cs typeface="Arial"/>
              </a:rPr>
              <a:t>would</a:t>
            </a:r>
            <a:r>
              <a:rPr sz="1700" spc="-4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65" dirty="0">
                <a:solidFill>
                  <a:srgbClr val="1A1A1A"/>
                </a:solidFill>
                <a:latin typeface="Arial"/>
                <a:cs typeface="Arial"/>
              </a:rPr>
              <a:t>present</a:t>
            </a: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2D2D2D"/>
                </a:solidFill>
                <a:latin typeface="Arial"/>
                <a:cs typeface="Arial"/>
              </a:rPr>
              <a:t>and</a:t>
            </a:r>
            <a:r>
              <a:rPr sz="1700" spc="-3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7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700" spc="-114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05" dirty="0">
                <a:solidFill>
                  <a:srgbClr val="1A1A1A"/>
                </a:solidFill>
                <a:latin typeface="Arial"/>
                <a:cs typeface="Arial"/>
              </a:rPr>
              <a:t>list</a:t>
            </a:r>
            <a:r>
              <a:rPr sz="1700" spc="-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of</a:t>
            </a:r>
            <a:r>
              <a:rPr sz="1700" spc="-4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materials</a:t>
            </a:r>
            <a:r>
              <a:rPr sz="1700" spc="-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that </a:t>
            </a:r>
            <a:r>
              <a:rPr sz="1700" spc="110" dirty="0">
                <a:solidFill>
                  <a:srgbClr val="2D2D2D"/>
                </a:solidFill>
                <a:latin typeface="Arial"/>
                <a:cs typeface="Arial"/>
              </a:rPr>
              <a:t>would</a:t>
            </a:r>
            <a:r>
              <a:rPr sz="1700" spc="-1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1A1A1A"/>
                </a:solidFill>
                <a:latin typeface="Arial"/>
                <a:cs typeface="Arial"/>
              </a:rPr>
              <a:t>be</a:t>
            </a:r>
            <a:r>
              <a:rPr sz="1700" spc="-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1A1A1A"/>
                </a:solidFill>
                <a:latin typeface="Arial"/>
                <a:cs typeface="Arial"/>
              </a:rPr>
              <a:t>required.</a:t>
            </a:r>
            <a:endParaRPr sz="1700" dirty="0">
              <a:latin typeface="Arial"/>
              <a:cs typeface="Arial"/>
            </a:endParaRPr>
          </a:p>
          <a:p>
            <a:pPr marL="12700" marR="46990" indent="234315">
              <a:lnSpc>
                <a:spcPct val="101699"/>
              </a:lnSpc>
              <a:spcBef>
                <a:spcPts val="790"/>
              </a:spcBef>
              <a:buClr>
                <a:srgbClr val="010101"/>
              </a:buClr>
              <a:buChar char="•"/>
              <a:tabLst>
                <a:tab pos="247015" algn="l"/>
              </a:tabLst>
            </a:pP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Applications</a:t>
            </a: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40" dirty="0">
                <a:solidFill>
                  <a:srgbClr val="2D2D2D"/>
                </a:solidFill>
                <a:latin typeface="Arial"/>
                <a:cs typeface="Arial"/>
              </a:rPr>
              <a:t>will</a:t>
            </a:r>
            <a:r>
              <a:rPr sz="1700" spc="-21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bereviewed</a:t>
            </a:r>
            <a:r>
              <a:rPr sz="17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1A1A1A"/>
                </a:solidFill>
                <a:latin typeface="Arial"/>
                <a:cs typeface="Arial"/>
              </a:rPr>
              <a:t>beginning</a:t>
            </a:r>
            <a:r>
              <a:rPr sz="17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March</a:t>
            </a:r>
            <a:r>
              <a:rPr sz="17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30" dirty="0">
                <a:solidFill>
                  <a:srgbClr val="1A1A1A"/>
                </a:solidFill>
                <a:latin typeface="Arial"/>
                <a:cs typeface="Arial"/>
              </a:rPr>
              <a:t>25,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2026.</a:t>
            </a:r>
            <a:r>
              <a:rPr sz="17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700" spc="-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1A1A1A"/>
                </a:solidFill>
                <a:latin typeface="Arial"/>
                <a:cs typeface="Arial"/>
              </a:rPr>
              <a:t>more</a:t>
            </a:r>
            <a:r>
              <a:rPr sz="1700" spc="-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700" spc="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110" dirty="0">
                <a:solidFill>
                  <a:srgbClr val="2D2D2D"/>
                </a:solidFill>
                <a:latin typeface="Arial"/>
                <a:cs typeface="Arial"/>
              </a:rPr>
              <a:t>and</a:t>
            </a:r>
            <a:r>
              <a:rPr sz="1700" spc="-16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to</a:t>
            </a:r>
            <a:r>
              <a:rPr sz="1700" spc="14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95" dirty="0">
                <a:solidFill>
                  <a:srgbClr val="2D2D2D"/>
                </a:solidFill>
                <a:latin typeface="Arial"/>
                <a:cs typeface="Arial"/>
              </a:rPr>
              <a:t>submit</a:t>
            </a:r>
            <a:r>
              <a:rPr sz="1700" spc="5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spc="80" dirty="0">
                <a:solidFill>
                  <a:srgbClr val="2D2D2D"/>
                </a:solidFill>
                <a:latin typeface="Arial"/>
                <a:cs typeface="Arial"/>
              </a:rPr>
              <a:t>applications </a:t>
            </a:r>
            <a:r>
              <a:rPr sz="1700" spc="75" dirty="0">
                <a:solidFill>
                  <a:srgbClr val="1A1A1A"/>
                </a:solidFill>
                <a:latin typeface="Arial"/>
                <a:cs typeface="Arial"/>
              </a:rPr>
              <a:t>please</a:t>
            </a:r>
            <a:r>
              <a:rPr sz="170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90" dirty="0">
                <a:solidFill>
                  <a:srgbClr val="2D2D2D"/>
                </a:solidFill>
                <a:latin typeface="Arial"/>
                <a:cs typeface="Arial"/>
              </a:rPr>
              <a:t>contact</a:t>
            </a:r>
            <a:r>
              <a:rPr sz="1700" spc="12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Library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1A1A1A"/>
                </a:solidFill>
                <a:latin typeface="Arial"/>
                <a:cs typeface="Arial"/>
              </a:rPr>
              <a:t>Director,</a:t>
            </a:r>
            <a:r>
              <a:rPr sz="17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1A1A1A"/>
                </a:solidFill>
                <a:latin typeface="Arial"/>
                <a:cs typeface="Arial"/>
              </a:rPr>
              <a:t>Peggy</a:t>
            </a:r>
            <a:r>
              <a:rPr sz="1700" spc="-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1A1A1A"/>
                </a:solidFill>
                <a:latin typeface="Arial"/>
                <a:cs typeface="Arial"/>
              </a:rPr>
              <a:t>O'Kane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43800" y="2117712"/>
            <a:ext cx="3275965" cy="1397177"/>
          </a:xfrm>
          <a:prstGeom prst="rect">
            <a:avLst/>
          </a:prstGeom>
          <a:solidFill>
            <a:srgbClr val="165D7E"/>
          </a:solidFill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200" b="1" spc="55" dirty="0">
                <a:solidFill>
                  <a:srgbClr val="F2F9FB"/>
                </a:solidFill>
                <a:latin typeface="Arial"/>
                <a:cs typeface="Arial"/>
              </a:rPr>
              <a:t>Maggie</a:t>
            </a:r>
            <a:r>
              <a:rPr sz="2200" b="1" spc="90" dirty="0">
                <a:solidFill>
                  <a:srgbClr val="F2F9FB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2F9FB"/>
                </a:solidFill>
                <a:latin typeface="Arial"/>
                <a:cs typeface="Arial"/>
              </a:rPr>
              <a:t>Osgood</a:t>
            </a:r>
            <a:r>
              <a:rPr sz="2200" b="1" spc="110" dirty="0">
                <a:solidFill>
                  <a:srgbClr val="F2F9FB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F2F9FB"/>
                </a:solidFill>
                <a:latin typeface="Arial"/>
                <a:cs typeface="Arial"/>
              </a:rPr>
              <a:t>Library</a:t>
            </a:r>
            <a:endParaRPr lang="en-US" sz="2200" b="1" spc="-10" dirty="0">
              <a:solidFill>
                <a:srgbClr val="F2F9FB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en-US" sz="2200" b="1" spc="-10" dirty="0">
                <a:solidFill>
                  <a:srgbClr val="F2F9FB"/>
                </a:solidFill>
                <a:latin typeface="Arial"/>
                <a:cs typeface="Arial"/>
              </a:rPr>
              <a:t>70 N Pioneer St.</a:t>
            </a:r>
          </a:p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en-US" sz="2200" b="1" spc="-10" dirty="0">
                <a:solidFill>
                  <a:srgbClr val="F2F9FB"/>
                </a:solidFill>
                <a:latin typeface="Arial"/>
                <a:cs typeface="Arial"/>
              </a:rPr>
              <a:t>Lowell, OR 97452</a:t>
            </a:r>
            <a:br>
              <a:rPr lang="en-US" sz="2200" b="1" spc="-10" dirty="0">
                <a:solidFill>
                  <a:srgbClr val="F2F9FB"/>
                </a:solidFill>
                <a:latin typeface="Arial"/>
                <a:cs typeface="Arial"/>
              </a:rPr>
            </a:br>
            <a:r>
              <a:rPr lang="en-US" sz="2200" b="1" spc="-10" dirty="0">
                <a:solidFill>
                  <a:srgbClr val="F2F9FB"/>
                </a:solidFill>
                <a:latin typeface="Arial"/>
                <a:cs typeface="Arial"/>
              </a:rPr>
              <a:t>541 </a:t>
            </a:r>
            <a:r>
              <a:rPr lang="en-US" sz="1800" dirty="0"/>
              <a:t>937 2157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10143" y="3463646"/>
            <a:ext cx="1355090" cy="271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135" dirty="0">
                <a:solidFill>
                  <a:srgbClr val="F2F9FB"/>
                </a:solidFill>
                <a:latin typeface="Arial"/>
                <a:cs typeface="Arial"/>
              </a:rPr>
              <a:t>547937</a:t>
            </a:r>
            <a:r>
              <a:rPr sz="1600" b="1" spc="-65" dirty="0">
                <a:solidFill>
                  <a:srgbClr val="F2F9FB"/>
                </a:solidFill>
                <a:latin typeface="Arial"/>
                <a:cs typeface="Arial"/>
              </a:rPr>
              <a:t> </a:t>
            </a:r>
            <a:r>
              <a:rPr sz="1600" b="1" spc="50" dirty="0">
                <a:solidFill>
                  <a:srgbClr val="F2F9FB"/>
                </a:solidFill>
                <a:latin typeface="Arial"/>
                <a:cs typeface="Arial"/>
              </a:rPr>
              <a:t>2157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03795" y="3874279"/>
            <a:ext cx="3315970" cy="258404"/>
          </a:xfrm>
          <a:prstGeom prst="rect">
            <a:avLst/>
          </a:prstGeom>
          <a:solidFill>
            <a:srgbClr val="165D7E"/>
          </a:solidFill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2F9FB"/>
                </a:solidFill>
                <a:latin typeface="Arial"/>
                <a:cs typeface="Arial"/>
                <a:hlinkClick r:id="rId2"/>
              </a:rPr>
              <a:t>Peggy.okane@lowelloregon.gov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37DBC-995A-355E-D50C-F89C8FCB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40877-C610-A7C8-709F-EF45EB09BB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E7748-DA05-310F-4284-52FBD4680261}"/>
              </a:ext>
            </a:extLst>
          </p:cNvPr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2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2F9F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134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Opportunity for Artists.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Peggy O'Kane</cp:lastModifiedBy>
  <cp:revision>1</cp:revision>
  <dcterms:created xsi:type="dcterms:W3CDTF">2026-03-10T17:55:17Z</dcterms:created>
  <dcterms:modified xsi:type="dcterms:W3CDTF">2026-03-10T18:04:58Z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2026-03-10T00:00:00Z</vt:filetime>
  </property>
  <property fmtid="{D5CDD505-2E9C-101B-9397-08002B2CF9AE}" pid="3" name="Creator">
    <vt:lpwstr>Adobe Acrobat 23.8</vt:lpwstr>
  </property>
  <property fmtid="{D5CDD505-2E9C-101B-9397-08002B2CF9AE}" pid="4" name="LastSaved">
    <vt:filetime>2026-03-10T00:00:00Z</vt:filetime>
  </property>
  <property fmtid="{D5CDD505-2E9C-101B-9397-08002B2CF9AE}" pid="5" name="Producer">
    <vt:lpwstr>Adobe Acrobat 23.8 Image Conversion Plug-in</vt:lpwstr>
  </property>
</Properties>
</file>